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87640-D44D-C54C-B6C3-1D2A47F410F8}" type="datetimeFigureOut">
              <a:rPr lang="en-US" smtClean="0"/>
              <a:t>11/02/15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60E79-2B13-9845-94F1-963FB8DBD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50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60E79-2B13-9845-94F1-963FB8DBD3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99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ED09-12E7-2D40-AEB3-374190FFB24F}" type="datetimeFigureOut">
              <a:rPr lang="en-US" smtClean="0"/>
              <a:t>11/02/15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7F954-802F-6140-ADE5-9E1ACAF8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7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ED09-12E7-2D40-AEB3-374190FFB24F}" type="datetimeFigureOut">
              <a:rPr lang="en-US" smtClean="0"/>
              <a:t>11/02/15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7F954-802F-6140-ADE5-9E1ACAF8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8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ED09-12E7-2D40-AEB3-374190FFB24F}" type="datetimeFigureOut">
              <a:rPr lang="en-US" smtClean="0"/>
              <a:t>11/02/15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7F954-802F-6140-ADE5-9E1ACAF8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7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ED09-12E7-2D40-AEB3-374190FFB24F}" type="datetimeFigureOut">
              <a:rPr lang="en-US" smtClean="0"/>
              <a:t>11/02/15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7F954-802F-6140-ADE5-9E1ACAF8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5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ED09-12E7-2D40-AEB3-374190FFB24F}" type="datetimeFigureOut">
              <a:rPr lang="en-US" smtClean="0"/>
              <a:t>11/02/15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7F954-802F-6140-ADE5-9E1ACAF8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6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ED09-12E7-2D40-AEB3-374190FFB24F}" type="datetimeFigureOut">
              <a:rPr lang="en-US" smtClean="0"/>
              <a:t>11/02/15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7F954-802F-6140-ADE5-9E1ACAF8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4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ED09-12E7-2D40-AEB3-374190FFB24F}" type="datetimeFigureOut">
              <a:rPr lang="en-US" smtClean="0"/>
              <a:t>11/02/15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7F954-802F-6140-ADE5-9E1ACAF8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ED09-12E7-2D40-AEB3-374190FFB24F}" type="datetimeFigureOut">
              <a:rPr lang="en-US" smtClean="0"/>
              <a:t>11/02/15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7F954-802F-6140-ADE5-9E1ACAF8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4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ED09-12E7-2D40-AEB3-374190FFB24F}" type="datetimeFigureOut">
              <a:rPr lang="en-US" smtClean="0"/>
              <a:t>11/02/15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7F954-802F-6140-ADE5-9E1ACAF8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0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ED09-12E7-2D40-AEB3-374190FFB24F}" type="datetimeFigureOut">
              <a:rPr lang="en-US" smtClean="0"/>
              <a:t>11/02/15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7F954-802F-6140-ADE5-9E1ACAF8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4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ED09-12E7-2D40-AEB3-374190FFB24F}" type="datetimeFigureOut">
              <a:rPr lang="en-US" smtClean="0"/>
              <a:t>11/02/15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7F954-802F-6140-ADE5-9E1ACAF8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9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4ED09-12E7-2D40-AEB3-374190FFB24F}" type="datetimeFigureOut">
              <a:rPr lang="en-US" smtClean="0"/>
              <a:t>11/02/15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7F954-802F-6140-ADE5-9E1ACAF85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2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7772400" cy="55626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Tahoma" charset="0"/>
              </a:rPr>
              <a:t>1. Who </a:t>
            </a:r>
            <a:r>
              <a:rPr lang="en-US" sz="2800" dirty="0">
                <a:solidFill>
                  <a:srgbClr val="000000"/>
                </a:solidFill>
                <a:latin typeface="Tahoma" charset="0"/>
              </a:rPr>
              <a:t>is most likely to be in the </a:t>
            </a:r>
            <a:r>
              <a:rPr lang="ja-JP" altLang="en-US" sz="2800" dirty="0">
                <a:solidFill>
                  <a:srgbClr val="000000"/>
                </a:solidFill>
                <a:latin typeface="Tahoma" charset="0"/>
              </a:rPr>
              <a:t>‘</a:t>
            </a:r>
            <a:r>
              <a:rPr lang="en-US" sz="2800" dirty="0">
                <a:solidFill>
                  <a:srgbClr val="000000"/>
                </a:solidFill>
                <a:latin typeface="Tahoma" charset="0"/>
              </a:rPr>
              <a:t>operable state</a:t>
            </a:r>
            <a:r>
              <a:rPr lang="ja-JP" altLang="en-US" sz="2800" dirty="0">
                <a:solidFill>
                  <a:srgbClr val="000000"/>
                </a:solidFill>
                <a:latin typeface="Tahoma" charset="0"/>
              </a:rPr>
              <a:t>’</a:t>
            </a:r>
            <a:endParaRPr lang="en-US" sz="2800" dirty="0">
              <a:solidFill>
                <a:srgbClr val="000000"/>
              </a:solidFill>
              <a:latin typeface="Tahoma" charset="0"/>
            </a:endParaRPr>
          </a:p>
          <a:p>
            <a:pPr marL="609600" indent="-609600" eaLnBrk="1" hangingPunct="1"/>
            <a:endParaRPr lang="en-US" sz="2800" dirty="0">
              <a:solidFill>
                <a:srgbClr val="000000"/>
              </a:solidFill>
              <a:latin typeface="Times New Roman" charset="0"/>
            </a:endParaRP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Tahoma" charset="0"/>
              </a:rPr>
              <a:t>ASD</a:t>
            </a:r>
            <a:r>
              <a:rPr lang="en-US" sz="2800" dirty="0" smtClean="0">
                <a:solidFill>
                  <a:srgbClr val="000000"/>
                </a:solidFill>
                <a:latin typeface="Tahoma" charset="0"/>
              </a:rPr>
              <a:t>, PAH </a:t>
            </a:r>
            <a:r>
              <a:rPr lang="en-US" sz="2800" dirty="0">
                <a:solidFill>
                  <a:srgbClr val="000000"/>
                </a:solidFill>
                <a:latin typeface="Tahoma" charset="0"/>
              </a:rPr>
              <a:t>(Pulmonary artery pressure of </a:t>
            </a:r>
            <a:r>
              <a:rPr lang="en-US" sz="2800" dirty="0" smtClean="0">
                <a:solidFill>
                  <a:srgbClr val="000000"/>
                </a:solidFill>
                <a:latin typeface="Tahoma" charset="0"/>
              </a:rPr>
              <a:t>70 </a:t>
            </a:r>
            <a:r>
              <a:rPr lang="en-US" sz="2800" dirty="0">
                <a:solidFill>
                  <a:srgbClr val="000000"/>
                </a:solidFill>
                <a:latin typeface="Tahoma" charset="0"/>
              </a:rPr>
              <a:t>mm Hg systolic), short ESM at left 2</a:t>
            </a:r>
            <a:r>
              <a:rPr lang="en-US" sz="2800" baseline="30000" dirty="0">
                <a:solidFill>
                  <a:srgbClr val="000000"/>
                </a:solidFill>
                <a:latin typeface="Tahoma" charset="0"/>
              </a:rPr>
              <a:t>nd</a:t>
            </a:r>
            <a:r>
              <a:rPr lang="en-US" sz="2800" dirty="0">
                <a:solidFill>
                  <a:srgbClr val="000000"/>
                </a:solidFill>
                <a:latin typeface="Tahoma" charset="0"/>
              </a:rPr>
              <a:t> interspace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Tahoma" charset="0"/>
              </a:rPr>
              <a:t>Large PDA, asymptomatic 5 years old child, lower limb saturation 91%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Tahoma" charset="0"/>
              </a:rPr>
              <a:t>Large perimembranous VSD, severe PAH, MDM at apex in a 1 year old infant</a:t>
            </a:r>
          </a:p>
          <a:p>
            <a:pPr marL="609600" indent="-609600" eaLnBrk="1" hangingPunct="1">
              <a:buFontTx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Tahoma" charset="0"/>
              </a:rPr>
              <a:t>Large AP window, no murmur, no cardiomegaly in a 6 year old child</a:t>
            </a:r>
          </a:p>
        </p:txBody>
      </p:sp>
    </p:spTree>
    <p:extLst>
      <p:ext uri="{BB962C8B-B14F-4D97-AF65-F5344CB8AC3E}">
        <p14:creationId xmlns:p14="http://schemas.microsoft.com/office/powerpoint/2010/main" val="4164329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Which of the following conditions has the maximum propensity for extremely rapid development of pulmonary vascular obstructive disease?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>
                <a:ea typeface="+mn-ea"/>
                <a:cs typeface="+mn-cs"/>
              </a:rPr>
              <a:t>D-transposition with a large patent arterial duct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>
                <a:ea typeface="+mn-ea"/>
                <a:cs typeface="+mn-cs"/>
              </a:rPr>
              <a:t>Coronary sinus type of total anomalous pulmonary venous drainage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>
                <a:ea typeface="+mn-ea"/>
                <a:cs typeface="+mn-cs"/>
              </a:rPr>
              <a:t>Combination of large </a:t>
            </a:r>
            <a:r>
              <a:rPr lang="en-US" dirty="0" err="1" smtClean="0">
                <a:ea typeface="+mn-ea"/>
                <a:cs typeface="+mn-cs"/>
              </a:rPr>
              <a:t>perimembranous</a:t>
            </a:r>
            <a:r>
              <a:rPr lang="en-US" dirty="0" smtClean="0">
                <a:ea typeface="+mn-ea"/>
                <a:cs typeface="+mn-cs"/>
              </a:rPr>
              <a:t> VSD with large PDA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>
                <a:ea typeface="+mn-ea"/>
                <a:cs typeface="+mn-cs"/>
              </a:rPr>
              <a:t>Tricuspid atresia, normally related great arteries and a 8 mm muscular VSD in  a newborn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503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Which of the following statements about severe </a:t>
            </a:r>
            <a:r>
              <a:rPr lang="en-US" dirty="0" err="1" smtClean="0">
                <a:ea typeface="+mn-ea"/>
                <a:cs typeface="+mn-cs"/>
              </a:rPr>
              <a:t>coarctation</a:t>
            </a:r>
            <a:r>
              <a:rPr lang="en-US" dirty="0" smtClean="0">
                <a:ea typeface="+mn-ea"/>
                <a:cs typeface="+mn-cs"/>
              </a:rPr>
              <a:t> in a newborn is true?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>
                <a:ea typeface="+mn-ea"/>
                <a:cs typeface="+mn-cs"/>
              </a:rPr>
              <a:t>It is often associated with pulmonary hypertension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>
                <a:ea typeface="+mn-ea"/>
                <a:cs typeface="+mn-cs"/>
              </a:rPr>
              <a:t>Balloon dilation is the treatment of choice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>
                <a:ea typeface="+mn-ea"/>
                <a:cs typeface="+mn-cs"/>
              </a:rPr>
              <a:t>Common associated lesions include TAPVC and DTGA with intact septum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>
                <a:ea typeface="+mn-ea"/>
                <a:cs typeface="+mn-cs"/>
              </a:rPr>
              <a:t>The ascending aorta is usually of small size if the </a:t>
            </a:r>
            <a:r>
              <a:rPr lang="en-US" dirty="0" err="1" smtClean="0">
                <a:ea typeface="+mn-ea"/>
                <a:cs typeface="+mn-cs"/>
              </a:rPr>
              <a:t>coarctation</a:t>
            </a:r>
            <a:r>
              <a:rPr lang="en-US" dirty="0" smtClean="0">
                <a:ea typeface="+mn-ea"/>
                <a:cs typeface="+mn-cs"/>
              </a:rPr>
              <a:t> is an isolated lesion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493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conditions is most likely to be inoperable?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AV canal defect in a 10 month old infant with Down’s syndrome and a resting saturation of 92%.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Transposition with unrestrictive VSD in a 4 month old infant; resting saturation 81%.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Large VSD with Cortriatriatum, severe pulmonary venous hypertension and a resting saturation of 85%.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Large ASD in a  18 year old with a  PA mean pressure of 56 mm Hg and resting saturation of 91%.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55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Left to right and right to left shunt volumes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Shunt (Qp/Qs) ratio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Resistance ratio (PVR/SVR)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Trans-pulmonary gradient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is likely to be least accurately estimated during cardiac catheterization?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223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which of the following situations is cardiac catheterization needed to determine operability?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22 year old with ASD and PA systolic pressure of 62 mm Hg estimated by TR jet?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14 year old with PDA, PAH and lower limb saturation of 89%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4 year old with </a:t>
            </a:r>
            <a:r>
              <a:rPr lang="en-US" dirty="0"/>
              <a:t>s</a:t>
            </a:r>
            <a:r>
              <a:rPr lang="en-US" dirty="0" smtClean="0"/>
              <a:t>ingle ventricle no PS and a resting saturation of 78%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2 year old with unrestrictive VSD, resting saturation of 98%, diastolic flow murmur at apex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680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AutoNum type="arabicPeriod"/>
            </a:pPr>
            <a:r>
              <a:rPr lang="en-US" dirty="0" smtClean="0"/>
              <a:t>D</a:t>
            </a:r>
          </a:p>
          <a:p>
            <a:pPr marL="514350" indent="-514350"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AutoNum type="arabicPeriod"/>
            </a:pPr>
            <a:r>
              <a:rPr lang="en-US"/>
              <a:t>A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794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413</Words>
  <Application>Microsoft Macintosh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Which of the following conditions is most likely to be inoperable?</vt:lpstr>
      <vt:lpstr>Which of the following is likely to be least accurately estimated during cardiac catheterization?</vt:lpstr>
      <vt:lpstr>In which of the following situations is cardiac catheterization needed to determine operability?</vt:lpstr>
      <vt:lpstr>Answers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R.Krishna kumar</dc:creator>
  <cp:lastModifiedBy>R.Krishna kumar</cp:lastModifiedBy>
  <cp:revision>8</cp:revision>
  <dcterms:created xsi:type="dcterms:W3CDTF">2015-02-08T04:09:44Z</dcterms:created>
  <dcterms:modified xsi:type="dcterms:W3CDTF">2015-02-11T09:53:40Z</dcterms:modified>
</cp:coreProperties>
</file>